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sldIdLst>
    <p:sldId id="256" r:id="rId2"/>
    <p:sldId id="265" r:id="rId3"/>
    <p:sldId id="262" r:id="rId4"/>
    <p:sldId id="26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11" autoAdjust="0"/>
    <p:restoredTop sz="89278" autoAdjust="0"/>
  </p:normalViewPr>
  <p:slideViewPr>
    <p:cSldViewPr snapToGrid="0">
      <p:cViewPr varScale="1">
        <p:scale>
          <a:sx n="98" d="100"/>
          <a:sy n="98" d="100"/>
        </p:scale>
        <p:origin x="360" y="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22/03/2014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599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367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591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479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Voxellancer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/>
              <a:t>Patrick Siegler, Sebastian Gerstenberg, Christian Dullweber </a:t>
            </a:r>
            <a:r>
              <a:rPr lang="de-DE" dirty="0" err="1" smtClean="0"/>
              <a:t>and</a:t>
            </a:r>
            <a:r>
              <a:rPr lang="de-DE" dirty="0" smtClean="0"/>
              <a:t> Moritz Eyssen</a:t>
            </a:r>
            <a:br>
              <a:rPr lang="de-DE" dirty="0" smtClean="0"/>
            </a:br>
            <a:r>
              <a:rPr lang="de-DE" dirty="0" err="1" smtClean="0"/>
              <a:t>under</a:t>
            </a:r>
            <a:r>
              <a:rPr lang="de-DE" dirty="0" smtClean="0"/>
              <a:t> </a:t>
            </a:r>
            <a:r>
              <a:rPr lang="de-DE" dirty="0" err="1" smtClean="0"/>
              <a:t>guidance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Daniel Limberger</a:t>
            </a:r>
            <a:endParaRPr lang="de-DE" dirty="0"/>
          </a:p>
          <a:p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0" name="Wolkenförmige Legende 9"/>
          <p:cNvSpPr/>
          <p:nvPr/>
        </p:nvSpPr>
        <p:spPr>
          <a:xfrm>
            <a:off x="4503026" y="-58592"/>
            <a:ext cx="3185961" cy="1732548"/>
          </a:xfrm>
          <a:prstGeom prst="cloudCallout">
            <a:avLst>
              <a:gd name="adj1" fmla="val -51385"/>
              <a:gd name="adj2" fmla="val 5475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 believe I can fly</a:t>
            </a:r>
            <a:endParaRPr lang="de-DE" dirty="0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06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8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Libraries &amp; Tools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GLFW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GLOW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GLEW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GLM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SFML Audio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OculusSDK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LUA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Elemate</a:t>
            </a:r>
            <a:r>
              <a:rPr lang="en-US" dirty="0" smtClean="0"/>
              <a:t> </a:t>
            </a:r>
            <a:r>
              <a:rPr lang="en-US" dirty="0" err="1" smtClean="0"/>
              <a:t>Lua</a:t>
            </a:r>
            <a:r>
              <a:rPr lang="en-US" dirty="0" smtClean="0"/>
              <a:t> Bindings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Bandit</a:t>
            </a:r>
            <a:br>
              <a:rPr lang="en-US" dirty="0" smtClean="0"/>
            </a:b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Git</a:t>
            </a:r>
            <a:endParaRPr lang="de-DE" dirty="0" smtClean="0"/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de-DE" dirty="0" smtClean="0"/>
              <a:t>github.com/</a:t>
            </a:r>
            <a:r>
              <a:rPr lang="de-DE" dirty="0" err="1" smtClean="0"/>
              <a:t>voxelinc</a:t>
            </a:r>
            <a:r>
              <a:rPr lang="de-DE" dirty="0" smtClean="0"/>
              <a:t>/</a:t>
            </a:r>
            <a:r>
              <a:rPr lang="de-DE" dirty="0" err="1" smtClean="0"/>
              <a:t>voxellancer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Jenkins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4294967295"/>
          </p:nvPr>
        </p:nvSpPr>
        <p:spPr>
          <a:xfrm>
            <a:off x="0" y="6497638"/>
            <a:ext cx="958850" cy="360362"/>
          </a:xfrm>
        </p:spPr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294967295"/>
          </p:nvPr>
        </p:nvSpPr>
        <p:spPr>
          <a:xfrm>
            <a:off x="2901950" y="6497638"/>
            <a:ext cx="9290050" cy="360362"/>
          </a:xfrm>
        </p:spPr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294967295"/>
          </p:nvPr>
        </p:nvSpPr>
        <p:spPr>
          <a:xfrm>
            <a:off x="11234738" y="6497638"/>
            <a:ext cx="957262" cy="360362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0"/>
          <a:stretch/>
        </p:blipFill>
        <p:spPr>
          <a:xfrm>
            <a:off x="-27159" y="-204"/>
            <a:ext cx="12287255" cy="685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81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62</Words>
  <Application>Microsoft Office PowerPoint</Application>
  <PresentationFormat>Breitbild</PresentationFormat>
  <Paragraphs>35</Paragraphs>
  <Slides>4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Neo Sans Std</vt:lpstr>
      <vt:lpstr>powerpoint_hpi_cgs_wide</vt:lpstr>
      <vt:lpstr>Voxellancer</vt:lpstr>
      <vt:lpstr>Features</vt:lpstr>
      <vt:lpstr>Libraries &amp; Tools</vt:lpstr>
      <vt:lpstr>PowerPoint-Präsentation</vt:lpstr>
    </vt:vector>
  </TitlesOfParts>
  <Company>Hasso-Plattner-Institut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Voxellancer</dc:title>
  <cp:lastModifiedBy>Christian Dullweber</cp:lastModifiedBy>
  <cp:revision>29</cp:revision>
  <dcterms:created xsi:type="dcterms:W3CDTF">2013-10-30T14:23:30Z</dcterms:created>
  <dcterms:modified xsi:type="dcterms:W3CDTF">2014-03-22T10:52:31Z</dcterms:modified>
</cp:coreProperties>
</file>

<file path=docProps/thumbnail.jpeg>
</file>